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Configuraties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als actieve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13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Gemeenschappelijke Source Schakeling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" y="539496"/>
            <a:ext cx="118618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39496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39496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npn transistor in de Gemeenschappelijke Emitter Schakeling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" y="539496"/>
            <a:ext cx="114448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0574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 terminal component in een 2-poort configuratie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" y="539496"/>
            <a:ext cx="1183815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2 terminal component in een 1-poort configuratie. De definitie van spanningsversterking is gegeven op basis van de spanning aan de in- en uitgang.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3574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als diode geschakeld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5" y="539496"/>
            <a:ext cx="1177773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 Stroomspiegel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41376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transistor als diode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4" y="539496"/>
            <a:ext cx="809001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en nMOS stroomspiegels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95" y="539496"/>
            <a:ext cx="9250409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